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2d754df7b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2d754df7b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2d4e49a973_0_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2d4e49a973_0_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2d4e49a973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32d4e49a973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32d4e49a973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32d4e49a973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32d4e49a973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32d4e49a973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32d4e49a973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32d4e49a973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32d4e49a973_0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32d4e49a973_0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2d4e49a973_0_1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32d4e49a973_0_1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32d4e49a973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32d4e49a973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32d4e49a973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32d4e49a973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32d4e49a973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32d4e49a973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32d4e49a973_0_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32d4e49a973_0_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g32d4e49a973_0_8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2" name="Google Shape;192;g32d4e49a973_0_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2d4e49a973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2d4e49a973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32d4e49a973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32d4e49a973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32d4e49a973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32d4e49a973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2d4e49a973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1" name="Google Shape;221;g32d4e49a973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32d4e49a973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32d4e49a973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2d4e49a973_0_1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5" name="Google Shape;235;g32d4e49a973_0_1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32d4e49a973_0_1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32d4e49a973_0_1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32d4e49a973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32d4e49a973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32d4e49a973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32d4e49a97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2d4e49a973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2d4e49a973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32d4e49a973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32d4e49a973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32d4e49a973_0_1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32d4e49a973_0_1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2d4e49a973_0_1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2d4e49a973_0_1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g32d4e49a973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g32d4e49a973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2d4e49a973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2d4e49a973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32d4e49a973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32d4e49a973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32d4e49a973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32d4e49a973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32d4e49a973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32d4e49a973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2d4e49a973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2d4e49a97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8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0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hyperlink" Target="https://create.kahoot.it/details/6e8c0eff-9c77-4579-937d-00474f0cbe0f" TargetMode="Externa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1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1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9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1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g"/><Relationship Id="rId4" Type="http://schemas.openxmlformats.org/officeDocument/2006/relationships/hyperlink" Target="https://www.mentimeter.com/app/presentation/alwpy8esw7jenrrubpg992g6519adqnh/edit?question=vfmv8g3q3jf8" TargetMode="Externa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0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3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4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8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33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5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Relationship Id="rId4" Type="http://schemas.openxmlformats.org/officeDocument/2006/relationships/hyperlink" Target="http://www.youtube.com/watch?v=4y0ShJc67rk" TargetMode="External"/><Relationship Id="rId5" Type="http://schemas.openxmlformats.org/officeDocument/2006/relationships/image" Target="../media/image2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90275"/>
            <a:ext cx="9144000" cy="21347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5" name="Google Shape;145;p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2" name="Google Shape;152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53" name="Google Shape;153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7">
            <a:hlinkClick r:id="rId4"/>
          </p:cNvPr>
          <p:cNvSpPr/>
          <p:nvPr/>
        </p:nvSpPr>
        <p:spPr>
          <a:xfrm>
            <a:off x="5004800" y="2714025"/>
            <a:ext cx="4089000" cy="1764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2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1" name="Google Shape;16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" name="Google Shape;60;p14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89" name="Google Shape;18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5" name="Google Shape;195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96" name="Google Shape;19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2" name="Google Shape;202;p3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03" name="Google Shape;2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0" name="Google Shape;210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35">
            <a:hlinkClick r:id="rId4"/>
          </p:cNvPr>
          <p:cNvSpPr/>
          <p:nvPr/>
        </p:nvSpPr>
        <p:spPr>
          <a:xfrm>
            <a:off x="6134650" y="1831675"/>
            <a:ext cx="2184300" cy="1904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18" name="Google Shape;218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4" name="Google Shape;224;p3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25" name="Google Shape;225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2" name="Google Shape;2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39" name="Google Shape;2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46" name="Google Shape;246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4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74" name="Google Shape;27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281" name="Google Shape;281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2" name="Google Shape;8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89" name="Google Shape;8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96" name="Google Shape;9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Que a Amazon tem revolucionado o mercado do varejo online não é novidade pra ninguém, principalmente quando ela começou a entregar qualquer produto em até dois dias, depois até um dia, e em muitos casos em questão de horas. Mas como ela faz isso?&#10;&#10;📲 AULA GRÁTIS: Como Criar um APP sem Programar: https://site.canalelementar.com.br/apps-sem-codigo?src=yt-amazon-delivery&#10;&#10;Se você se pergunta como a Amazon entrega tão rapido, se a entrega da Amazon no Brasil também funciona assim, como funciona o Amazon Prime no Brasil ou até da entrega da Amazon com drones, você precisa ver esse vídeo.&#10;&#10;💸 Curso que eu recomendo para Criar Negócios na Internet: https://site.canalelementar.com.br/negocio-online?src=yt-amazon-delivery&#10;🐱‍👤[VÍDEO SECRETO] Como Eu Criei Meu Negócio no Youtube: https://site.canalelementar.com.br/negocio-a-prova-de-crise&#10;🥮 Compre Criptomoedas na Binance: https://site.canalelementar.com.br/binance&#10;🎬 Curso de Edição de Vídeo: https://site.canalelementar.com.br/edicao-de-video?src=yt-amazon-delivery&#10;⏳ Curso de Inglês que eu recomendo: https://site.canalelementar.com.br/curso-de-ingles?src=yt-amazon-delivery&#10;🔒 AULÃO: Como Criar um Negócio a Prova de Crises: https://site.canalelementar.com.br/aulao-negocio-a-prova-de-crise?src=yt-aulao-amazon-delivery&#10;&#10;0:00 INSCREVA-SE&#10;3:06 Mas qual é o segredo?&#10;7:59 A concorrência no Brasil&#10;10:31 Planos pro futuro&#10;&#10;🚀 Seja membro deste canal e ganhe benefícios:&#10;https://www.youtube.com/channel/UCTL0AARZAOSvs0xlQhvRuTQ/join&#10;&#10;ASSISTA TAMBÉM:&#10;Como a INDÚSTRIA 4.0 vai mudar a SUA Vida? https://youtu.be/Pu_q0YVbuxs&#10;IMPRESSÃO 3D: O Futuro da Construção Civil? https://youtu.be/KD4xlxl70oE&#10;PRIVATIZAÇÃO: A Solução pro Brasil? https://youtu.be/IhMMp0JhMMY&#10;GRAFENO: O Material do Futuro?! https://youtu.be/-o5JkZP0sRw&#10;Smart Glasses são o FUTURO? https://youtu.be/wlOsko9JL88&#10;&#10;Uma das principais coisas que separava o varejo eletrônico do varejo físico era o prazo de entrega. &#10;Esse foi e ainda é o motivo que leva muitas pessoas a preferirem ir a uma loja física ao invés de comprar pela internet.&#10;Mas quando a Amazon lançou o Amazon Prime e o serviço de entrega em 1 dia, primeiro lá fora e depois aqui, as coisas mudaram. &#10;Os consumidores se tornaram mais exigentes à medida em que essas entregas super rápidas se tornaram o novo normal e pra não ficar pra trás as outras empresas se viram obrigadas a aderir ao novo padrão. &#10;Assim, aos poucos, as duas formas de comércio tem se equiparado e uma das últimas barreiras que separavam o comércio eletrônico do comércio físico tem caído por terra.&#10;Mas como a Amazon consegue entregar mercadorias tão rápido? E por que outras empresas não conseguem fazer o mesmo? &#10;A Amazon não revela detalhes sobre quais são suas estratégias pra gerir estoques gigantescos, MAS nós investigamos a fundo como ela faz pra conseguir vender e entregar no mesmo dia, e é exatamente isso que eu vou te contar nesse vídeo." id="97" name="Google Shape;97;p19" title="Como a Amazon está REVOLUCIONANDO a entrega de produtos? (E por quê ninguém consegue competir?)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37825" y="3122925"/>
            <a:ext cx="2877425" cy="1549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04" name="Google Shape;10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  <p:pic>
        <p:nvPicPr>
          <p:cNvPr id="111" name="Google Shape;11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