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2d8eec51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2d8eec51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2d8eec51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2d8eec51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2d8eec51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2d8eec51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2d8eec51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2d8eec51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2d8eec51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2d8eec51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2d8eec51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2d8eec51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2d8eec51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42d8eec51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2d8eec51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2d8eec51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2d8eec51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2d8eec51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2d8eec51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42d8eec51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2d8eec5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2d8eec5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2d8eec51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42d8eec51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2d8eec51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42d8eec51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2d8eec51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2d8eec51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d8eec51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d8eec51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2d8eec51a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42d8eec51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2d8eec51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42d8eec51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2d8eec51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42d8eec51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2d8eec51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2d8eec51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2d8eec51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2d8eec51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2d8eec51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42d8eec51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2d8eec5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2d8eec5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2d8eec51a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2d8eec51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2d8eec51a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42d8eec51a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2d8eec51a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2d8eec51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2d8eec51a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42d8eec51a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d8eec51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d8eec5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2d8eec51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2d8eec51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2d8eec51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2d8eec51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2d8eec51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2d8eec51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2d8eec51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2d8eec51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2d8eec51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2d8eec51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hyperlink" Target="http://www.youtube.com/watch?v=F1_BWlQpECM" TargetMode="External"/><Relationship Id="rId5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hyperlink" Target="http://www.youtube.com/watch?v=ABups4euCW4" TargetMode="External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 title="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 title="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 title="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5" title="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6" title="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7" title="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8" title="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9" title="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0" title="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RENCIAMENTO DE REDES SOCIAIS (em 7 Dicas Bem Práticas)&#10;&#10;📌Curso de Como Se Tornar Profissional em Mídias Sociais e Ter Muito Sucesso (Oferta Especial com Garantia enquanto gravamos este vídeo): https://abriminhaempresa.com/redessociais &#10;&#10;Gerenciamento ou Gestão de Redes Sociais. &#10;&#10;Este assunto é fundamental para qualquer tipo de negócio ter sucesso. E é justamente por isso que ter uma boa gestão das suas mídias sociais fará toda diferença!&#10;&#10;Por isso, separamos aqui 07 Dicas Práticas e direto ao ponto para você conseguir trabalhar gerenciamento das suas mídias sociais do jeito certo!&#10;&#10;📗👉  08 LIVROS QUE TODOS EMPREENDEDORES DEVERIAM LER: &#10;https://www.youtube.com/watch?v=k838OFLlAHU&#10;&#10;😀👉 NOSSA PLAYLIST COMPLETA DE COMO MONTAR E GERENCIAR SEU PRÓPRIO NEGÓCIO: &#10;https://www.youtube.com/watch?v=lEARRrWh3tw&amp;list=PLC-WPHMgoU-5NDf50GbdcLoa6YzjT9_IQ&#10;&#10;😀👉 BAIXE NOSSO E-BOOK GRÁTIS COM AS 11 PERGUNTAS-CHAVES PARA SABER SE ESTÁ PRONTO(A) PARA ABRIR SEU NEGÓCIO:&#10;https://abriminhaempresa.com/11-perguntas-chaves-para-abrir-propria-empresa/&#10;&#10;🎬. Vídeo sobre PÚBLICO-ALVO:&#10;https://www.youtube.com/watch?v=qn5w9_q-kIE&amp;t=3s&#10;&#10;🎬. Vídeo sobre BUYER PERSONA:&#10;https://www.youtube.com/watch?v=WIlXBukHMRE&#10;&#10;🎬. Vídeo sobre KPI (Indicadores-Chave de Performance):&#10;https://youtu.be/fkrCF4rLGjY&#10;&#10;📌NOSSOS CANAIS: &#10;Nosso Blog: https://abriminhaempresa.com &#10;Instagram: @abriminhaempresa&#10;Facebook: /abriminhaempresa&#10;Contato: http://abriminhaempresa.com/contato/ &#10;&#10;📍LINK DO CANAL NO YOUTUBE: &#10;https://www.youtube.com/BlogAbriMinhaEmpresa&#10;&#10;📤LINK DESSE VÍDEO P/ COMPARTILHAR:&#10;https://youtu.be/F1_BWlQpECM&#10;&#10;#abriminhaempresa #redessociais #mídiassociais #gerenciamentoredesosciais #gestãoredessociais" id="177" name="Google Shape;177;p30" title="GERENCIAMENTO DE REDES SOCIAIS (em 7 Dicas Bem Práticas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1225" y="1573425"/>
            <a:ext cx="3555350" cy="19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1" title="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 title="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2" title="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33" title="2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4" title="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5" title="2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36" title="2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7" title="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8" title="2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9" title="2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40" title="2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41" title="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 title="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42" title="3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43" title="3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44" title="3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45" title="3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 title="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do um dos filmes de Dove mais famosos, Retratos da Real Beleza explora o hiato entre como os outros nos vêem e como nós mesmas nos percebemos. Cada mulher foi tema de dois retratos desenhados por Gil Zamora, artista forense treinado do FBI: um baseado em sua descrição, e outro usando as observações de um estranho. Os resultados são surpreendentes…&#10;&#10;Inscreva-se em nosso canal!&#10;[https://www.youtube.com/user/CanalDoveBrasil?sub_confirmation=1]&#10;Assita mais sobre nossa missão https://www.youtube.com/playlist?list=PL4EgVC0IdJFKjm36m860Z0XsaQ47mDWIx&#10;Dove.com [https://www.dove.com]&#10;&#10;Facebook [https://www.facebook.com/DoveBR]&#10;&#10;Twitter [https://twitter.com/dovebr]" id="78" name="Google Shape;78;p16" title="Dove Retratos da Real Beleza | Você é mais bonita do que pens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525" y="2134175"/>
            <a:ext cx="2344175" cy="12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 title="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 title="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 title="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 title="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 title="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