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3cf30800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3cf30800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3cf30800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3cf30800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cf3080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3cf3080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3cf30800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3cf30800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3cf30800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3cf30800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3cf30800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3cf30800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3cf30800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3cf30800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3cf30800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3cf30800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3cf30800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3cf30800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3cf30800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3cf30800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3cf308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3cf308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3cf30800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43cf30800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3cf30800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3cf30800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3cf30800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3cf30800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3cf30800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3cf30800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3cf30800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3cf30800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3cf30800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3cf30800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3cf30800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3cf30800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3cf30800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43cf3080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3cf30800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3cf30800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3cf30800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3cf30800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3cf3080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3cf3080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3cf30800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3cf30800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3cf30800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3cf30800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3cf30800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3cf30800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3cf30800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3cf30800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3cf30800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3cf30800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3cf30800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43cf30800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3cf30800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43cf30800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3cf30800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3cf30800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3cf30800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43cf30800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3cf30800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3cf30800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3cf3080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3cf3080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3cf3080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3cf3080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3cf30800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3cf30800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3cf30800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3cf30800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3cf30800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3cf30800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3cf30800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3cf30800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v=rXX1dZf1qz0" TargetMode="External"/><Relationship Id="rId5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Relationship Id="rId4" Type="http://schemas.openxmlformats.org/officeDocument/2006/relationships/hyperlink" Target="http://www.youtube.com/watch?v=AZcLM6sd_oo" TargetMode="External"/><Relationship Id="rId5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 title="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 title="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 title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 title="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 title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 title="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 title="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 title="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 title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 title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🔹 Existem alguns princípios de gestão da qualidade que certamente não podem ser negligenciados na sua empresa. Nesse vídeo falaremos sobre a importância dos 7 pilares da gestão da qualidade!&#10;&#10;Um sistema de gestão da qualidade tem o objetivo de verificar todos os processos da empresa e como esses processos podem melhorar a qualidade dos produtos e serviços...&#10;&#10;No entanto, o atendimento das necessidades dos clientes é um dos princípios de gestão da qualidade que mais demonstram a eficiência dos processos!&#10;&#10;Quer saber mais sobre os demais princípios de gestão da qualidade? Assista o nosso OnDemand de hoje e deixe suas dúvidas nos comentários!&#10; &#10;📣 Não esqueça de se inscrever em nosso canal, curtir nosso vídeo e compartilhar!&#10;&#10;Treinamentos sobre Gestão e Qualidade:&#10;https://frons.com.br/treinamentos/&#10;&#10;Crie sua conta gratuita agora mesmo:&#10;https://frons.com.br/cadastro/&#10;______________________________________&#10;&#10;🔹 Leve esse conhecimento para a sua empresa!&#10;https://lp.frons.com.br/cae-for-business/&#10;&#10;🔹 CONHEÇA NOSSO BLOG:&#10;https://frons.com.br/blog&#10;&#10;🔹 CONHEÇA NOSSOS CURSOS:&#10;https://frons.com.br/treinamentos/&#10;&#10;🔹 Aproveite ainda mais conteúdo em nossas REDES SOCIAIS:&#10;Instagram: https://www.instagram.com/fronseducacao/&#10;LinkedIn: https://www.linkedin.com/school/frons-educacao&#10;Facebook: https://www.facebook.com/fronseducacao/&#10;&#10;CONTATO COMERCIAL&#10;✉ contato@frons.com.br&#10;&#10;______________________________________&#10;&#10;Somos a Frons!&#10;&#10;Nascemos da insatisfação do ensino tradicional, lá em 2017.&#10;&#10;Existe uma frase que nos impulsionou “Conhecimento na gaveta é igual dinheiro em cofre, perde valor”. Estávamos cansados do modo de sala de aula convencional, onde os mentores estão no centro, o conhecimento é padronizado e o ensino apenas teórico.&#10;&#10;Desenvolvemos uma metodologia funcional, onde o aprendizado é prático, empolgante e colaborativo e os resultados dos nossos alunos é nosso ponto focal.&#10;&#10;Construímos um ensino que gera conquistas.&#10;Compartilhando conhecimento e construindo histórias de sucesso  &#10;&#10;Nós acreditamos que o conhecimento é uma das ferramentas que pode te levar a lugares inimagináveis. &#10;&#10;Somos um ecossistema capaz de conectar pessoas com o mesmo propósito em um só lugar, para que juntos possam gerar novos aprendizados e abrir espaço para novas possibilidades.&#10;&#10;Em resumo, descomplicamos os caminhos para resultados reais.&#10;&#10;_____________________________________&#10;&#10;Conteúdo do vídeo&#10;&#10;0:00 - Introdução&#10;0:52 - 1º Princípio: Foco no cliente&#10;2:14 - 2º Princípio: Liderança&#10;3:04 - 3º Princípio: Engajamento dos membros&#10;3:44 - 4º Princípio: Abordagem por processos&#10;4:57 - 5º Princípio: Melhora contínua&#10;5:37 - 6º Princípio: Tomada de decisões baseadas em fatos e gestão dos relacionamentos&#10;6:25 - Conclusão" id="190" name="Google Shape;190;p32" title="7 princípios de gestão de qualidade e sua importância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500" y="970825"/>
            <a:ext cx="5636900" cy="31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 title="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4" title="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 title="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6" title="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 title="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8" title="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9" title="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DCA O QUE É (Entenda a Melhoria Contínua para Resolver Problema)&#10;&#10;O que é PDCA (ou Ciclo PDCA)? Sabia que esse método de gestão de projetos fará com que seus produtos, serviços e processos melhorem sempre, todos os dias?&#10;&#10;E se entender e utilizar esse método na sua empresa, com certeza seus resultados serão bem melhores. &#10;&#10;Por isso, entenda agora o significado de PDCA, por que é tão importante e como utilizá-lo do jeito certo e com exemplos!&#10;&#10;📗👉  08 LIVROS QUE TODOS EMPREENDEDORES DEVERIAM LER: &#10;https://www.youtube.com/watch?v=k838OFLlAHU&#10;&#10;😀👉 NOSSA PLAYLIST COMPLETA DE COMO MONTAR E GERENCIAR SEU PRÓPRIO NEGÓCIO: &#10;https://www.youtube.com/watch?v=lEARRrWh3tw&amp;list=PLC-WPHMgoU-5NDf50GbdcLoa6YzjT9_IQ&#10;&#10;🎬. Vídeo sobre DIAGRAMA DE ISHIKAWA (CAUSA E EFEITO): &#10;https://www.youtube.com/watch?v=KJkGBJBh5LI&#10;&#10;🎬. Vídeo sobre PLANO DE AÇÃO 5W2H:&#10;https://www.youtube.com/watch?v=M4dNnrcUq9s&amp;t=18s&#10;&#10;📌NOSSOS CANAIS: &#10;Nosso Blog: https://abriminhaempresa.com &#10;Instagram: @abriminhaempresa&#10;Facebook: /abriminhaempresa&#10;Contato: http://abriminhaempresa.com/contato/ &#10;&#10;📍LINK DO CANAL NO YOUTUBE: &#10;https://www.youtube.com/BlogAbriMinhaEmpresa&#10;&#10;📤LINK DESSE VÍDEO P/ COMPARTILHAR:&#10;https://youtu.be/AZcLM6sd_oo&#10;&#10;#abriminhaempresa #PDCA #empreendedorismo #próprionegócio" id="240" name="Google Shape;240;p39" title="PDCA O QUE É (Entenda o Significado da Melhoria Contínua para Resolver Problema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8250" y="970825"/>
            <a:ext cx="5636900" cy="31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40" title="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1" title="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2" title="3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3" title="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4" title="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5"/>
          <p:cNvSpPr txBox="1"/>
          <p:nvPr/>
        </p:nvSpPr>
        <p:spPr>
          <a:xfrm>
            <a:off x="76525" y="1874700"/>
            <a:ext cx="619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3" name="Google Shape;283;p45" title="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6" title="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47" title="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48" title="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49" title="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50" title="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51" title="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 title="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