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34388627f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34388627f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34388627f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34388627f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34388627f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34388627f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34388627f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34388627f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34388627f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34388627f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34388627f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34388627f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34388627f7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34388627f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34388627f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334388627f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34388627f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34388627f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34388627f7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34388627f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34388627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34388627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34388627f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34388627f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34388627f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34388627f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34388627f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34388627f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34388627f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34388627f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34388627f7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34388627f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34388627f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34388627f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34388627f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34388627f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34388627f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34388627f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34388627f7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34388627f7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34388627f7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34388627f7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34388627f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34388627f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34388627f7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34388627f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34388627f7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34388627f7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34388627f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34388627f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34388627f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34388627f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34388627f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34388627f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34388627f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34388627f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34388627f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34388627f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34388627f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34388627f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0.jpg"/><Relationship Id="rId4" Type="http://schemas.openxmlformats.org/officeDocument/2006/relationships/hyperlink" Target="http://www.youtube.com/watch?v=qGxhB4jWTsQ" TargetMode="External"/><Relationship Id="rId5" Type="http://schemas.openxmlformats.org/officeDocument/2006/relationships/image" Target="../media/image2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9" name="Google Shape;119;p2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6" name="Google Shape;126;p2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3" name="Google Shape;133;p2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39" name="Google Shape;139;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0" name="Google Shape;140;p2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6" name="Google Shape;146;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7" name="Google Shape;147;p2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53" name="Google Shape;153;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4" name="Google Shape;154;p2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0" name="Google Shape;160;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1" name="Google Shape;161;p2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7" name="Google Shape;167;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8" name="Google Shape;168;p2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74" name="Google Shape;174;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5" name="Google Shape;175;p3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1" name="Google Shape;181;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2" name="Google Shape;182;p3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3" name="Google Shape;63;p1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8" name="Google Shape;188;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9" name="Google Shape;189;p3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5" name="Google Shape;195;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6" name="Google Shape;196;p3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2" name="Google Shape;202;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03" name="Google Shape;203;p3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09" name="Google Shape;209;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0" name="Google Shape;210;p3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6" name="Google Shape;216;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7" name="Google Shape;217;p3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23" name="Google Shape;223;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4" name="Google Shape;224;p37"/>
          <p:cNvPicPr preferRelativeResize="0"/>
          <p:nvPr/>
        </p:nvPicPr>
        <p:blipFill>
          <a:blip r:embed="rId3">
            <a:alphaModFix/>
          </a:blip>
          <a:stretch>
            <a:fillRect/>
          </a:stretch>
        </p:blipFill>
        <p:spPr>
          <a:xfrm>
            <a:off x="0" y="0"/>
            <a:ext cx="9144000" cy="5143500"/>
          </a:xfrm>
          <a:prstGeom prst="rect">
            <a:avLst/>
          </a:prstGeom>
          <a:noFill/>
          <a:ln>
            <a:noFill/>
          </a:ln>
        </p:spPr>
      </p:pic>
      <p:pic>
        <p:nvPicPr>
          <p:cNvPr descr="A regra é clara, se o empreendimento surgiu de uma boa ideia: ele vai ter um bom faturamento! 🤑 É isso o que os Sharks estão buscando nesta temporada, boas ideias e empreendedores que não desperdiçam as oportunidades para escalar. 👏 Quer uma dica valiosa para começar o seu negócio? Inicie com as ferramentas e o investimento que você tem hoje para que, no futuro, você possa se orgulhar da sua trajetória! 🤩&#10;&#10;Aproveite mais episódios inéditos do Shark Tank Brasil! 8ª Temporada -                                            &#10;Accesso antecipado no YouTube, toda segunda às 21h, e Estreia no Sony Channel, 3 de outubro&#10;&#10;Shark Tank Brasil:&#10;Bem-vindo ao canal oficial do SHARK TANK BRASIL, o reality pioneiro de empreendedorismo no país, que oferece a quem participa a oportunidade de lançar suas ideias de negócios para grandes investidores - os “Tubarões&quot;- na esperança de conseguir aportes financeiros. Ao longo de quatro temporadas, o SHARK TANK BRASIL já recebeu mais de 6.700 inscrições de empreendedores, dos quais apenas 4% conseguirem chegar ao tanque e apresentar seu pitch para os temidos “Tubarões”. &#10; &#10;O SHARK TANK BRASIL é uma adaptação do famoso reality &quot;Dragons &amp; Den&quot;, criado pela Nippon TV no Japão. Esse premiado formato, distribuído pela Sony Pictures Television, já foi adaptado com sucesso em mais de 40 países. Acompanhe no canal os melhores momentos dos 62 episódios que já foram transmitidos pelo Sony Channel.&#10;&#10;Para mais informações:&#10;Site: https://br.sonychannel.com/series/shark-tank-brasil &#10;X: https://twitter.com/sharktankbrasil &#10;Facebook: https://www.facebook.com/SharkTankBrasilOficial/ &#10;Instagram: https://www.instagram.com/sharktankbrasiloficial/&#10;Tik Tok: https://www.tiktok.com/@sharktank.br&#10;Threads: https://www.threads.net/@sharktankbrasiloficial&#10;&#10;#SharkTankBrasil #SharkTank #SharkTankBR #Empreendedorismo&#10;&#10;As negociações entre os investidores e empreendedores são reais. Os Tubarões investem seu próprio dinheiro, a seu critério. Qualquer acordo em frente às câmeras está sujeito ao processo de ‘due diligence’ correspondente por parte dos investidores e ao processo de assinatura de contrato vinculativo entre empreendedor e Tubarão(ões). Qualquer referência à unidade monetária “dólar” é apenas para fins informativos e corresponde à realidade da época em que as gravações foram realizadas.&#10;&#10;SKY 49/249 | Claro 133/633 | Vivo TV 641 | GVT TV 91 &#10;&#10;GRANDES IDEIAS LEVAM A GRANDES FATURAMENTOS 🤑 | SHARK TANK BRASIL 🦈https://www.youtube.com/channel/UCyJ-fWKmF40BQ1FNMMhTPxQ" id="225" name="Google Shape;225;p37" title="GRANDES IDEIAS LEVAM A GRANDES FATURAMENTOS 🤑 | SHARK TANK BRASIL 🦈">
            <a:hlinkClick r:id="rId4"/>
          </p:cNvPr>
          <p:cNvPicPr preferRelativeResize="0"/>
          <p:nvPr/>
        </p:nvPicPr>
        <p:blipFill>
          <a:blip r:embed="rId5">
            <a:alphaModFix/>
          </a:blip>
          <a:stretch>
            <a:fillRect/>
          </a:stretch>
        </p:blipFill>
        <p:spPr>
          <a:xfrm>
            <a:off x="4692750" y="1573425"/>
            <a:ext cx="3550950" cy="1963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1" name="Google Shape;231;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2" name="Google Shape;232;p3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8" name="Google Shape;238;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9" name="Google Shape;239;p3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45" name="Google Shape;245;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46" name="Google Shape;246;p4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2" name="Google Shape;252;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3" name="Google Shape;253;p4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0" name="Google Shape;70;p1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59" name="Google Shape;259;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0" name="Google Shape;260;p4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6" name="Google Shape;266;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7" name="Google Shape;267;p4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7" name="Google Shape;77;p1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4" name="Google Shape;84;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0" name="Google Shape;90;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8"/>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8" name="Google Shape;98;p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4" name="Google Shape;104;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5" name="Google Shape;105;p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1" name="Google Shape;111;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2" name="Google Shape;112;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