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84314efa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84314efa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84314efa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84314efa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84314efa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84314efa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84314efa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384314efa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84314efa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84314efa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84314efa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84314efa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84314efae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84314efa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84314efa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384314efa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84314efa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384314efa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84314efa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384314efa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84314ef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84314ef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84314efa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384314efa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84314efae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384314efa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384314efae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384314efa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384314efae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384314efae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84314efae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384314efae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384314efae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384314efae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384314efa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384314efa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84314efae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384314efae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384314efae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384314efa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384314efa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384314efa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84314efa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84314efa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84314efae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384314efa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84314efa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384314efa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384314efae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384314efae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84314efa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84314efa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84314efa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84314efa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84314efa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84314efa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84314efa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84314efa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84314efa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84314efa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84314efa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84314efa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hyperlink" Target="http://www.youtube.com/watch?v=h4cv_uFXsB4" TargetMode="External"/><Relationship Id="rId5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hyperlink" Target="https://create.kahoot.it/details/4eaab188-867d-4d69-b33a-85f119cef4f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Relationship Id="rId4" Type="http://schemas.openxmlformats.org/officeDocument/2006/relationships/hyperlink" Target="http://www.youtube.com/watch?v=VaxVz67cWHA" TargetMode="External"/><Relationship Id="rId5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T O QUE É ISSO (As Leis Trabalhistas e Direitos Obrigatórios)&#10;&#10;⏰ Conheça o Método Único e Simples de Como Montar Seu Negócio de Sucesso na Internet (do zero): &#10;https://abriminhaempresa.com/formulanegocioonline&#10;&#10;😀 Seja Membro do nosso canal 😀 São diversos benefícios de acordo com o que você precisar. Saiba mais clicando aqui: https://youtube.com/blogabriminhaempresa/join&#10;&#10;📗👉  08 LIVROS QUE TODOS EMPREENDEDORES DEVERIAM LER: &#10;https://www.youtube.com/watch?v=k838OFLlAHU&#10;&#10;😀👉 NOSSA PLAYLIST COMPLETA DE COMO MONTAR E GERENCIAR SEU PRÓPRIO NEGÓCIO: &#10;https://www.youtube.com/watch?v=lEARRrWh3tw&amp;list=PLC-WPHMgoU-5NDf50GbdcLoa6YzjT9_IQ&#10;&#10;😀👉 BAIXE NOSSO E-BOOK GRÁTIS COM AS 11 PERGUNTAS-CHAVES PARA SABER SE ESTÁ PRONTO(A) PARA ABRIR SEU NEGÓCIO:&#10;https://abriminhaempresa.com/11-perguntas-chaves-para-abrir-propria-empresa/&#10;&#10;⏰ APROVEITE O CURSO TRABALHE DE CASA COM HOME OFFICE PROFISSIONAL (Preço Especial) E GANHAR DINHEIRO: &#10;https://abriminhaempresa.com/homeoffice&#10;&#10;O QUE VOCÊ VAI VER NESSE VÍDEO: &#10;CLT o que é isso? Entender este assunto é fundamental para todos os tipos de profissionais. Inclusive, aqueles que queiram empreender ou montar um negócio próprio do jeito certo.&#10;&#10;Basicamente, CLT é a legislação trabalhista no Brasil que foi criada para estabelecer regras, direitos e deveres entre trabalhadores e empregadores.&#10;&#10;Por isso, vamos mostrar aqui de uma maneira muito prática sobre o que é CLT, como funciona, toda sua importância para todos os profissionais e empreendedores entenderem bem os direitos e obrigações que precisam ser cumpridos no mundo do trabalho.&#10;&#10;🎬 Vídeo sobre 13o Salário na Prática:&#10;https://youtu.be/DBXg8viJ1c0&#10;&#10;🎬 Vídeo sobre Diferença entre Ética e Moral:&#10;https://youtu.be/1_8fY4mIMNM&#10;&#10;🎬 Vídeo sobre Postura Profissional no Trabalho:&#10;https://youtu.be/_RsMoc5s93Y&#10;&#10;📌NOSSOS CANAIS: &#10;Blog: https://abriminhaempresa.com &#10;Instagram: @abriminhaempresa&#10;TikTok: /abriminhaempresa&#10;Facebook: /abriminhaempresa&#10;Contato: http://abriminhaempresa.com/contato/ &#10;&#10;📍LINK DO NOSSO CANAL NO YOUTUBE: &#10;https://www.youtube.com/BlogAbriMinhaEmpresa&#10;&#10;📤LINK DESSE VÍDEO P/ COMPARTILHAR:&#10;https://youtu.be/h4cv_uFXsB4&#10;&#10;#abriminhaempresa #empreendedorismo #próprionegócio #negóciopróprio #clt #leistrabalhistas&#10;00:00 Intro&#10;01:01 O que é CLT&#10;01:39 Como Funciona&#10;03:23 Toda a Importância da CLT para os negócios e trabalhadores&#10;04:12 Direitos e Obrigações da CLT&#10;08:30 O Que Acontece se a CLT não for seguida&#10;09:22 Conclusão" id="148" name="Google Shape;148;p26" title="CLT O QUE É ISSO (As Leis Trabalhistas e Direitos Obrigatórios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6325" y="2992800"/>
            <a:ext cx="2786975" cy="157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>
            <a:hlinkClick r:id="rId4"/>
          </p:cNvPr>
          <p:cNvSpPr/>
          <p:nvPr/>
        </p:nvSpPr>
        <p:spPr>
          <a:xfrm>
            <a:off x="1963550" y="1572675"/>
            <a:ext cx="5264100" cy="21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revidência explicada. Entenda o sistema de aposentadorias no Brasil, como é calculado o deficit, o efeito do envelhecimento da população e o que é a proposta de capitalização, que está no horizonte da equipe econômica do governo de Jair Bolsonaro.&#10;&#10;Leia mais conteúdos do Nexo sobre a reforma da Previdência e as finanças públicas brasileiras: http://bit.ly/2Qf3XAJ&#10;&#10;Acesse o Nexo: https://www.nexojornal.com.br&#10;Saiba mais sobre o jornal, sua missão, financiamento e mais: https://www.nexojornal.com.br/about/Sobre-o-Nexo&#10;&#10;Todos os comentários em vídeos do canal do Nexo passam por moderação. Conheça nossa política: http://nxo.do/2oFhIdo&#10;&#10;#Explicado #Previdência #ReformadaPrevidência" id="213" name="Google Shape;213;p35" title="Como funciona a Previdência. E qual o debate sobre a reform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3125" y="2976025"/>
            <a:ext cx="2798225" cy="15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4"/>
          <p:cNvSpPr txBox="1"/>
          <p:nvPr/>
        </p:nvSpPr>
        <p:spPr>
          <a:xfrm>
            <a:off x="-827350" y="3391925"/>
            <a:ext cx="619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