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d8af5417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d8af5417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d8af5417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d8af5417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d8af5417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d8af5417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d8af5417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d8af5417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d8af5417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d8af5417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d8af5417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d8af5417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d8af5417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d8af5417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d8af5417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d8af5417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d8af5417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d8af5417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d8af5417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d8af5417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d8af54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d8af54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d8af5417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d8af5417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d8af5417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3d8af5417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d8af5417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d8af5417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d8af5417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d8af5417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d8af5417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3d8af5417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d8af54178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3d8af5417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d8af5417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d8af5417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d8af5417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d8af5417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d8af5417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3d8af5417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d8af5417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d8af5417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d8af541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d8af541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d8af5417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d8af5417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d8af5417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d8af5417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d8af5417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3d8af5417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d8af5417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d8af5417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d8af5417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3d8af5417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d8af54178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3d8af5417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d8af541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d8af541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d8af541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d8af541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d8af541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d8af541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d8af5417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d8af5417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d8af5417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d8af5417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d8af5417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d8af5417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Relationship Id="rId4" Type="http://schemas.openxmlformats.org/officeDocument/2006/relationships/hyperlink" Target="http://www.youtube.com/watch?v=JPdwEmghBUg" TargetMode="External"/><Relationship Id="rId5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hyperlink" Target="https://www.mentimeter.com/app/presentation/al7y3a1qm4z5gnc9639zahrqhe5pi2ju/edit?question=9vcyz57d99rq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 toda certeza você já viu essa sigla ESG. Essas 3 letras estão mudando o mundo dos negócios e tornando o MUNDO um lugar melhor! Não entendeu? Assista o vídeo até o final e saiba tudo.&#10;&#10;Veja também a nossa Semana Negócios Sustentáveis: ESG na Prática&#10;&#10;O que achou desse vídeo? Deixe o seu comentário! Curta e compartilhe!&#10;O que você quer ver no Canal? Envie sua sugestão para redessociais@crasp.gov.br" id="226" name="Google Shape;226;p37" title="O que é ESG? | EXPLICAADM #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5050" y="1294850"/>
            <a:ext cx="4496275" cy="25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7"/>
          <p:cNvSpPr txBox="1"/>
          <p:nvPr/>
        </p:nvSpPr>
        <p:spPr>
          <a:xfrm>
            <a:off x="-9575" y="2229800"/>
            <a:ext cx="619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>
            <a:hlinkClick r:id="rId4"/>
          </p:cNvPr>
          <p:cNvSpPr/>
          <p:nvPr/>
        </p:nvSpPr>
        <p:spPr>
          <a:xfrm>
            <a:off x="280975" y="4198975"/>
            <a:ext cx="678000" cy="78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